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FE1"/>
    <a:srgbClr val="336600"/>
    <a:srgbClr val="008000"/>
    <a:srgbClr val="60A500"/>
    <a:srgbClr val="002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12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96F3A53-F1BB-13AC-7D74-09454C1FA21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3245" y="4991100"/>
            <a:ext cx="4138190" cy="91440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متن فارسی. </a:t>
            </a:r>
            <a:r>
              <a:rPr lang="fa-IR" dirty="0" err="1"/>
              <a:t>فونت</a:t>
            </a:r>
            <a:r>
              <a:rPr lang="fa-IR" dirty="0"/>
              <a:t> </a:t>
            </a:r>
            <a:r>
              <a:rPr lang="en-US" dirty="0"/>
              <a:t>B-Nazanin – size:10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287C241B-280E-8EF5-208A-722F3A30282A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713245" y="10149253"/>
            <a:ext cx="4138190" cy="91440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متن فارسی. </a:t>
            </a:r>
            <a:r>
              <a:rPr lang="fa-IR" dirty="0" err="1"/>
              <a:t>فونت</a:t>
            </a:r>
            <a:r>
              <a:rPr lang="fa-IR" dirty="0"/>
              <a:t> </a:t>
            </a:r>
            <a:r>
              <a:rPr lang="en-US" dirty="0"/>
              <a:t>B-Nazanin – size:10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E2D8E8B1-2B0C-6D18-F05A-0A484B21E0F8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92564" y="10149253"/>
            <a:ext cx="4138190" cy="91440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متن فارسی. </a:t>
            </a:r>
            <a:r>
              <a:rPr lang="fa-IR" dirty="0" err="1"/>
              <a:t>فونت</a:t>
            </a:r>
            <a:r>
              <a:rPr lang="fa-IR" dirty="0"/>
              <a:t> </a:t>
            </a:r>
            <a:r>
              <a:rPr lang="en-US" dirty="0"/>
              <a:t>B-Nazanin – size:10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7F455979-6605-FEE2-D043-7B2AB5D73D27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92564" y="4991100"/>
            <a:ext cx="4138190" cy="91440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متن فارسی. </a:t>
            </a:r>
            <a:r>
              <a:rPr lang="fa-IR" dirty="0" err="1"/>
              <a:t>فونت</a:t>
            </a:r>
            <a:r>
              <a:rPr lang="fa-IR" dirty="0"/>
              <a:t> </a:t>
            </a:r>
            <a:r>
              <a:rPr lang="en-US" dirty="0"/>
              <a:t>B-Nazanin – size:10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B8EACBAC-6AFD-5AA1-555C-530856BC10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2564" y="16315592"/>
            <a:ext cx="4138190" cy="91440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متن فارسی. </a:t>
            </a:r>
            <a:r>
              <a:rPr lang="fa-IR" dirty="0" err="1"/>
              <a:t>فونت</a:t>
            </a:r>
            <a:r>
              <a:rPr lang="fa-IR" dirty="0"/>
              <a:t> </a:t>
            </a:r>
            <a:r>
              <a:rPr lang="en-US" dirty="0"/>
              <a:t>B-Nazanin – size:10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97AE4E5-6B7A-8B08-2F92-999FAE0F94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2564" y="2227385"/>
            <a:ext cx="8558871" cy="630115"/>
          </a:xfrm>
        </p:spPr>
        <p:txBody>
          <a:bodyPr>
            <a:normAutofit/>
          </a:bodyPr>
          <a:lstStyle>
            <a:lvl1pPr marL="0" indent="0" algn="ctr" rtl="1">
              <a:buNone/>
              <a:defRPr sz="1600" b="1">
                <a:solidFill>
                  <a:srgbClr val="002C4F"/>
                </a:solidFill>
                <a:cs typeface="B Titr" panose="00000700000000000000" pitchFamily="2" charset="-78"/>
              </a:defRPr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a-IR" dirty="0"/>
              <a:t>عنوان مقاله به فارسی (</a:t>
            </a:r>
            <a:r>
              <a:rPr lang="en-US" dirty="0"/>
              <a:t>B Nazanin 16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98B898AD-D04D-2943-D910-28319E93DF8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2564" y="2894867"/>
            <a:ext cx="8558871" cy="630115"/>
          </a:xfrm>
        </p:spPr>
        <p:txBody>
          <a:bodyPr>
            <a:normAutofit/>
          </a:bodyPr>
          <a:lstStyle>
            <a:lvl1pPr marL="0" indent="0" algn="ctr" rtl="1">
              <a:buNone/>
              <a:defRPr sz="1000" b="1">
                <a:solidFill>
                  <a:srgbClr val="002C4F"/>
                </a:solidFill>
                <a:cs typeface="B Nazanin" panose="00000400000000000000" pitchFamily="2" charset="-78"/>
              </a:defRPr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a-IR" dirty="0"/>
              <a:t>نویسندگان (</a:t>
            </a:r>
            <a:r>
              <a:rPr lang="en-US" dirty="0"/>
              <a:t>B Nazanin 10</a:t>
            </a:r>
            <a:r>
              <a:rPr lang="fa-IR" dirty="0"/>
              <a:t>)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E1CCD946-D7C5-BA38-1670-4ECB4857E9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2564" y="3562349"/>
            <a:ext cx="8558871" cy="630115"/>
          </a:xfrm>
        </p:spPr>
        <p:txBody>
          <a:bodyPr>
            <a:normAutofit/>
          </a:bodyPr>
          <a:lstStyle>
            <a:lvl1pPr marL="0" indent="0" algn="ctr" rtl="1">
              <a:buNone/>
              <a:defRPr sz="1000" b="1">
                <a:solidFill>
                  <a:srgbClr val="002C4F"/>
                </a:solidFill>
                <a:cs typeface="B Nazanin" panose="00000400000000000000" pitchFamily="2" charset="-78"/>
              </a:defRPr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dirty="0"/>
              <a:t>وابستگی (</a:t>
            </a:r>
            <a:r>
              <a:rPr lang="en-US" dirty="0"/>
              <a:t>B Nazanin 10</a:t>
            </a:r>
            <a:r>
              <a:rPr lang="fa-I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15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6950271"/>
            <a:ext cx="20574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B49F8-71EE-4D8F-B0B3-9F1540DB9D5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6950271"/>
            <a:ext cx="20574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B0ACB-870D-498A-8157-A1BC4B4E34C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4868333"/>
            <a:ext cx="788670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73671"/>
            <a:ext cx="788670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2AB0B0FE-4BB3-0717-C1EC-C0BE57B4C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/>
          <a:stretch/>
        </p:blipFill>
        <p:spPr>
          <a:xfrm>
            <a:off x="0" y="0"/>
            <a:ext cx="9144000" cy="18074577"/>
          </a:xfrm>
          <a:prstGeom prst="rect">
            <a:avLst/>
          </a:prstGeom>
        </p:spPr>
      </p:pic>
      <p:pic>
        <p:nvPicPr>
          <p:cNvPr id="8" name="Picture 7" descr="A white and blue text">
            <a:extLst>
              <a:ext uri="{FF2B5EF4-FFF2-40B4-BE49-F238E27FC236}">
                <a16:creationId xmlns:a16="http://schemas.microsoft.com/office/drawing/2014/main" id="{CAF35336-ED1F-A236-2987-E08116757C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6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9">
            <a:extLst>
              <a:ext uri="{FF2B5EF4-FFF2-40B4-BE49-F238E27FC236}">
                <a16:creationId xmlns:a16="http://schemas.microsoft.com/office/drawing/2014/main" id="{461C7AE8-082B-02BB-B4E4-8EF9E200FCA6}"/>
              </a:ext>
            </a:extLst>
          </p:cNvPr>
          <p:cNvSpPr/>
          <p:nvPr/>
        </p:nvSpPr>
        <p:spPr>
          <a:xfrm>
            <a:off x="4648733" y="4329552"/>
            <a:ext cx="4267215" cy="4572000"/>
          </a:xfrm>
          <a:prstGeom prst="roundRect">
            <a:avLst>
              <a:gd name="adj" fmla="val 4579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A3D9E88E-0CD1-92E2-33A7-CDDCA59983A3}"/>
              </a:ext>
            </a:extLst>
          </p:cNvPr>
          <p:cNvSpPr/>
          <p:nvPr/>
        </p:nvSpPr>
        <p:spPr>
          <a:xfrm>
            <a:off x="4648733" y="9144000"/>
            <a:ext cx="4267215" cy="8581292"/>
          </a:xfrm>
          <a:prstGeom prst="roundRect">
            <a:avLst>
              <a:gd name="adj" fmla="val 4579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FED350CE-FBA5-FA94-347B-03ED4D9B66AE}"/>
              </a:ext>
            </a:extLst>
          </p:cNvPr>
          <p:cNvSpPr/>
          <p:nvPr/>
        </p:nvSpPr>
        <p:spPr>
          <a:xfrm>
            <a:off x="228052" y="4329552"/>
            <a:ext cx="4267215" cy="4572000"/>
          </a:xfrm>
          <a:prstGeom prst="roundRect">
            <a:avLst>
              <a:gd name="adj" fmla="val 4579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319E367A-5D8C-5ECB-3949-5589B5C30A15}"/>
              </a:ext>
            </a:extLst>
          </p:cNvPr>
          <p:cNvSpPr/>
          <p:nvPr/>
        </p:nvSpPr>
        <p:spPr>
          <a:xfrm>
            <a:off x="228052" y="9143999"/>
            <a:ext cx="4267215" cy="5955323"/>
          </a:xfrm>
          <a:prstGeom prst="roundRect">
            <a:avLst>
              <a:gd name="adj" fmla="val 4579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Rounded Rectangle 19">
            <a:extLst>
              <a:ext uri="{FF2B5EF4-FFF2-40B4-BE49-F238E27FC236}">
                <a16:creationId xmlns:a16="http://schemas.microsoft.com/office/drawing/2014/main" id="{2E77081A-CAA6-B95F-C96E-56FDD7FAC6EC}"/>
              </a:ext>
            </a:extLst>
          </p:cNvPr>
          <p:cNvSpPr/>
          <p:nvPr/>
        </p:nvSpPr>
        <p:spPr>
          <a:xfrm>
            <a:off x="228052" y="15310339"/>
            <a:ext cx="4267215" cy="2414954"/>
          </a:xfrm>
          <a:prstGeom prst="roundRect">
            <a:avLst>
              <a:gd name="adj" fmla="val 4579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CD7AA3-B22F-F755-F730-0C31C24C1B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ECC5F-0D3E-8A2F-2082-787710DE72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2FEB5-59DE-3F21-3135-363E1FD78A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D3D060-5762-6AA3-D324-C93F64E91F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CB25E0-1351-6501-398F-8281B963D5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8052" y="16659956"/>
            <a:ext cx="4138190" cy="9144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9EBD58-9950-63C1-7085-80052F2117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FEA6A0-1340-5C70-6826-F516DAFD2C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EF9E149-42D8-AD74-BE36-220C0108DE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D8F971-EDC5-04BE-6DC7-95E7A29D52A7}"/>
              </a:ext>
            </a:extLst>
          </p:cNvPr>
          <p:cNvSpPr txBox="1"/>
          <p:nvPr/>
        </p:nvSpPr>
        <p:spPr>
          <a:xfrm>
            <a:off x="4713243" y="4453878"/>
            <a:ext cx="4138191" cy="440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ts val="2850"/>
              </a:lnSpc>
            </a:pPr>
            <a:r>
              <a:rPr lang="fa-IR" sz="1800" b="1" spc="3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چکیده: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80D696F-5F38-F291-99B0-68211B20E437}"/>
              </a:ext>
            </a:extLst>
          </p:cNvPr>
          <p:cNvSpPr txBox="1"/>
          <p:nvPr/>
        </p:nvSpPr>
        <p:spPr>
          <a:xfrm>
            <a:off x="4713243" y="9263802"/>
            <a:ext cx="4138191" cy="440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800"/>
              </a:lnSpc>
            </a:pPr>
            <a:r>
              <a:rPr lang="fa-IR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ادبیات و روش تحقیق: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7DB714-E88D-E00A-935A-AF0A25F03686}"/>
              </a:ext>
            </a:extLst>
          </p:cNvPr>
          <p:cNvSpPr txBox="1"/>
          <p:nvPr/>
        </p:nvSpPr>
        <p:spPr>
          <a:xfrm>
            <a:off x="292563" y="4486900"/>
            <a:ext cx="4138191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ts val="2204"/>
              </a:lnSpc>
            </a:pPr>
            <a:r>
              <a:rPr lang="fa-IR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نتایج و یافته های پژوهش: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0695A04-EC3C-1E6E-2F4D-5EBF41554EA9}"/>
              </a:ext>
            </a:extLst>
          </p:cNvPr>
          <p:cNvSpPr txBox="1"/>
          <p:nvPr/>
        </p:nvSpPr>
        <p:spPr>
          <a:xfrm>
            <a:off x="292562" y="9296824"/>
            <a:ext cx="4138191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204"/>
              </a:lnSpc>
            </a:pPr>
            <a:r>
              <a:rPr lang="fa-IR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نتیجه گیری:</a:t>
            </a:r>
          </a:p>
        </p:txBody>
      </p:sp>
      <p:sp>
        <p:nvSpPr>
          <p:cNvPr id="53" name="TextBox 14">
            <a:extLst>
              <a:ext uri="{FF2B5EF4-FFF2-40B4-BE49-F238E27FC236}">
                <a16:creationId xmlns:a16="http://schemas.microsoft.com/office/drawing/2014/main" id="{5A315ABC-262E-010E-2949-CA91043DAEBC}"/>
              </a:ext>
            </a:extLst>
          </p:cNvPr>
          <p:cNvSpPr txBox="1"/>
          <p:nvPr/>
        </p:nvSpPr>
        <p:spPr>
          <a:xfrm>
            <a:off x="292563" y="15427433"/>
            <a:ext cx="4138190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04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Title in English:</a:t>
            </a:r>
          </a:p>
          <a:p>
            <a:pPr algn="just">
              <a:lnSpc>
                <a:spcPts val="2204"/>
              </a:lnSpc>
            </a:pPr>
            <a:r>
              <a:rPr lang="en-US" sz="1600" b="1" spc="3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font: Times New Romans, Size: 14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just">
              <a:lnSpc>
                <a:spcPts val="2204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Abstract:</a:t>
            </a:r>
          </a:p>
          <a:p>
            <a:pPr>
              <a:lnSpc>
                <a:spcPts val="2204"/>
              </a:lnSpc>
            </a:pPr>
            <a:r>
              <a:rPr lang="en-US" sz="1200" b="1" spc="3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English, font: Times New Romans, Size: 9</a:t>
            </a:r>
          </a:p>
        </p:txBody>
      </p:sp>
    </p:spTree>
    <p:extLst>
      <p:ext uri="{BB962C8B-B14F-4D97-AF65-F5344CB8AC3E}">
        <p14:creationId xmlns:p14="http://schemas.microsoft.com/office/powerpoint/2010/main" val="253120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201</TotalTime>
  <Words>42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 Nazanin</vt:lpstr>
      <vt:lpstr>B Titr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 19</dc:creator>
  <cp:lastModifiedBy>Dr musavi</cp:lastModifiedBy>
  <cp:revision>10</cp:revision>
  <dcterms:created xsi:type="dcterms:W3CDTF">2024-05-04T17:21:19Z</dcterms:created>
  <dcterms:modified xsi:type="dcterms:W3CDTF">2026-07-13T16:02:41Z</dcterms:modified>
</cp:coreProperties>
</file>